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ourier New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564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1371601" y="128337"/>
            <a:ext cx="6408821" cy="968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❖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240632" y="6356352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253663" y="6356352"/>
            <a:ext cx="681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58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564350" y="288577"/>
            <a:ext cx="5961300" cy="85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1" y="1536635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922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ourier New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240632" y="6356352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253663" y="6356352"/>
            <a:ext cx="681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27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53441" y="88779"/>
            <a:ext cx="6675120" cy="72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CF10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837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FC58C-15BD-441D-B5ED-3859E2286C2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0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/>
          </p:nvPr>
        </p:nvSpPr>
        <p:spPr>
          <a:xfrm>
            <a:off x="4680524" y="958851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9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354014" y="958851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294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rgbClr val="888888"/>
                </a:solidFill>
              </a:rPr>
              <a:pPr>
                <a:buSzPct val="25000"/>
              </a:pPr>
              <a:t>‹#›</a:t>
            </a:fld>
            <a:endParaRPr lang="en-US" sz="9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48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Mandt_SOO-DOH-Presentation_NO-TEXT_5.jp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1371601" y="128337"/>
            <a:ext cx="6408821" cy="968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❖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240632" y="6356352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922422" y="6356352"/>
            <a:ext cx="733124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253663" y="6356352"/>
            <a:ext cx="681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ker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32844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870" y="101852"/>
            <a:ext cx="6408821" cy="968626"/>
          </a:xfrm>
        </p:spPr>
        <p:txBody>
          <a:bodyPr/>
          <a:lstStyle/>
          <a:p>
            <a:r>
              <a:rPr lang="en-US" sz="3200" dirty="0" smtClean="0"/>
              <a:t>MPS-LO PS-PVR SWPC Overview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245" y="1130283"/>
            <a:ext cx="8696475" cy="558738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MPS-Lo brings an exciting new capability that will characterize the surface-charging environment and estimate the charging of the </a:t>
            </a:r>
            <a:r>
              <a:rPr lang="en-US" sz="2000" dirty="0" smtClean="0"/>
              <a:t>GOES-17 </a:t>
            </a:r>
            <a:r>
              <a:rPr lang="en-US" sz="2000" dirty="0" smtClean="0"/>
              <a:t>spacecraft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MPS-Lo is a complicated instrument that requires significant effort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The NCEI team has done a superb job characterizing the instrument, identifying the factors impacting the performance, and implementing many of the corrective measures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The instrument is performing </a:t>
            </a:r>
            <a:r>
              <a:rPr lang="en-US" sz="2000" dirty="0" smtClean="0"/>
              <a:t>well</a:t>
            </a:r>
            <a:r>
              <a:rPr lang="en-US" sz="2000" dirty="0"/>
              <a:t> </a:t>
            </a:r>
            <a:r>
              <a:rPr lang="en-US" sz="2000" dirty="0" smtClean="0"/>
              <a:t>and similar to MPS-LO on GOES-16, with</a:t>
            </a:r>
            <a:r>
              <a:rPr lang="en-US" sz="2000" dirty="0" smtClean="0"/>
              <a:t> </a:t>
            </a:r>
            <a:r>
              <a:rPr lang="en-US" sz="2000" dirty="0" smtClean="0"/>
              <a:t>issues remain that are impacting the flux measurements, including background contamination, cross-talk, and imbalances in detector responses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Analyses and software corrections have been identified that can address the identified issues to enable accurate flux measurements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/>
              <a:t>SWPC is highly appreciative of the excellent work and diligence provided by NCEI, as well as the support provided by ATC and the entire GOES </a:t>
            </a:r>
            <a:r>
              <a:rPr lang="en-US" sz="2000" dirty="0" smtClean="0"/>
              <a:t>project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/>
              <a:t>SWPC concurs with NCEI’s recommendation for </a:t>
            </a:r>
            <a:r>
              <a:rPr lang="en-US" sz="2000" dirty="0" smtClean="0"/>
              <a:t>MPS-Lo </a:t>
            </a:r>
            <a:r>
              <a:rPr lang="en-US" sz="2000" dirty="0"/>
              <a:t>to transition to provisional status</a:t>
            </a:r>
          </a:p>
        </p:txBody>
      </p:sp>
    </p:spTree>
    <p:extLst>
      <p:ext uri="{BB962C8B-B14F-4D97-AF65-F5344CB8AC3E}">
        <p14:creationId xmlns:p14="http://schemas.microsoft.com/office/powerpoint/2010/main" val="40725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Noto Sans Symbols</vt:lpstr>
      <vt:lpstr>Arial</vt:lpstr>
      <vt:lpstr>Calibri</vt:lpstr>
      <vt:lpstr>Courier New</vt:lpstr>
      <vt:lpstr>Custom Design</vt:lpstr>
      <vt:lpstr>MPS-LO PS-PVR SWPC Overview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MPS-LO PS-PVR SWPC Overview</dc:title>
  <dc:creator>Terry Onsager</dc:creator>
  <cp:lastModifiedBy>Terry Onsager</cp:lastModifiedBy>
  <cp:revision>4</cp:revision>
  <dcterms:created xsi:type="dcterms:W3CDTF">2019-03-28T23:41:42Z</dcterms:created>
  <dcterms:modified xsi:type="dcterms:W3CDTF">2019-08-13T16:19:47Z</dcterms:modified>
</cp:coreProperties>
</file>